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79605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по 20 ч. 18 мая </a:t>
            </a:r>
          </a:p>
          <a:p>
            <a:pPr indent="36195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9-14, порывы 15-20 м/с. Температура воздуха ночью 13-15, днем                     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18 мая 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indent="36195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9-14, порывы 15-20 м/с. Температура воздуха 13-15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5862</TotalTime>
  <Words>620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1163</cp:revision>
  <cp:lastPrinted>2021-07-01T03:56:27Z</cp:lastPrinted>
  <dcterms:created xsi:type="dcterms:W3CDTF">2024-09-22T07:48:17Z</dcterms:created>
  <dcterms:modified xsi:type="dcterms:W3CDTF">2026-05-17T08:16:13Z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